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9" r:id="rId2"/>
    <p:sldId id="257" r:id="rId3"/>
    <p:sldId id="264" r:id="rId4"/>
    <p:sldId id="258" r:id="rId5"/>
    <p:sldId id="270" r:id="rId6"/>
    <p:sldId id="271" r:id="rId7"/>
    <p:sldId id="265" r:id="rId8"/>
    <p:sldId id="272" r:id="rId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6AB"/>
    <a:srgbClr val="F82A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5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02B5C-0AEE-43AD-A056-0843A1FFF625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41DC7-3BE3-4144-9CA4-1755D15DD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137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4DB3F-435B-4571-ACED-4A0E1A85B0A3}" type="datetime1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870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37A1-BFC1-409D-A8F5-6A74FBC21005}" type="datetime1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12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6EAC4-2579-498A-A475-CFF3E5B82689}" type="datetime1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33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13A48-CD0F-4390-ABD8-4BC95C1BBECE}" type="datetime1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765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15DA-EB44-4CA1-A9B4-F5AD607EB4CE}" type="datetime1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98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CBE9-F748-470F-87F9-86ED37D2CF29}" type="datetime1">
              <a:rPr lang="ru-RU" smtClean="0"/>
              <a:t>23.09.2024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74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1D385-E180-4530-A91D-F91FB127D3CE}" type="datetime1">
              <a:rPr lang="ru-RU" smtClean="0"/>
              <a:t>23.09.2024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109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18A00-D226-480B-8C5F-BC239EDC97FE}" type="datetime1">
              <a:rPr lang="ru-RU" smtClean="0"/>
              <a:t>23.09.2024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96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058B-61AF-4D49-9620-12E0E3DB41D3}" type="datetime1">
              <a:rPr lang="ru-RU" smtClean="0"/>
              <a:t>23.09.2024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913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FCFA-D465-4775-B53C-8E98D66E7766}" type="datetime1">
              <a:rPr lang="ru-RU" smtClean="0"/>
              <a:t>23.09.2024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193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BD95-758A-4263-ABE7-40EFFA3BF701}" type="datetime1">
              <a:rPr lang="ru-RU" smtClean="0"/>
              <a:t>23.09.2024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48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F8AAA-561D-4F1F-9797-BCF4528C04C1}" type="datetime1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79F65-4802-45E3-A957-15D93B6C3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64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атьяна\Desktop\р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8175"/>
            <a:ext cx="9216426" cy="51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Татьяна\Desktop\долл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3" t="22943"/>
          <a:stretch/>
        </p:blipFill>
        <p:spPr bwMode="auto">
          <a:xfrm>
            <a:off x="3034145" y="1205344"/>
            <a:ext cx="6182280" cy="39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9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Татьяна\Desktop\Музей под открытым небом\2023\DSC_17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1"/>
          <a:stretch/>
        </p:blipFill>
        <p:spPr bwMode="auto">
          <a:xfrm>
            <a:off x="-677" y="-1"/>
            <a:ext cx="9144677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Татьяна\Desktop\1 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2" y="778"/>
            <a:ext cx="5851900" cy="329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1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атьяна\Desktop\Музей под открытым небом\2023\DSC_1702_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Татьяна\Desktop\1 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2" y="778"/>
            <a:ext cx="5851900" cy="329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2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682" y="-20538"/>
            <a:ext cx="5029730" cy="5168217"/>
          </a:xfrm>
          <a:prstGeom prst="rect">
            <a:avLst/>
          </a:prstGeom>
          <a:solidFill>
            <a:srgbClr val="FFD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33423" y="-4179"/>
            <a:ext cx="4510577" cy="5168217"/>
          </a:xfrm>
          <a:prstGeom prst="rect">
            <a:avLst/>
          </a:prstGeom>
          <a:solidFill>
            <a:srgbClr val="F82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Татьяна\Desktop\Музей под открытым небом\2023\DSC_179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48659"/>
            <a:ext cx="410445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Татьяна\Desktop\1 пнг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29" b="22128"/>
          <a:stretch/>
        </p:blipFill>
        <p:spPr bwMode="auto">
          <a:xfrm>
            <a:off x="-61513" y="-45981"/>
            <a:ext cx="2192769" cy="256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72282" y="1656208"/>
            <a:ext cx="7493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Татьяна\Desktop\Музей под открытым небом\2023\DSC_179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48660"/>
            <a:ext cx="4104457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56540" y="-2418494"/>
            <a:ext cx="917472" cy="661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C:\Users\Татьяна\Desktop\долл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9" t="79188" r="42567"/>
          <a:stretch/>
        </p:blipFill>
        <p:spPr bwMode="auto">
          <a:xfrm>
            <a:off x="4100097" y="4305538"/>
            <a:ext cx="1335999" cy="8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7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682" y="-20538"/>
            <a:ext cx="5029730" cy="5168217"/>
          </a:xfrm>
          <a:prstGeom prst="rect">
            <a:avLst/>
          </a:prstGeom>
          <a:solidFill>
            <a:srgbClr val="FFD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 descr="C:\Users\Татьяна\Desktop\Музей под открытым небом\2023\DSC_18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040" y="1148659"/>
            <a:ext cx="410445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33423" y="-4179"/>
            <a:ext cx="4510577" cy="5168217"/>
          </a:xfrm>
          <a:prstGeom prst="rect">
            <a:avLst/>
          </a:prstGeom>
          <a:solidFill>
            <a:srgbClr val="F82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Татьяна\Desktop\1 пнг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29" b="22128"/>
          <a:stretch/>
        </p:blipFill>
        <p:spPr bwMode="auto">
          <a:xfrm>
            <a:off x="-61513" y="-45981"/>
            <a:ext cx="2192769" cy="256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33280" y="1401180"/>
            <a:ext cx="82897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C:\Users\Татьяна\Desktop\Музей под открытым небом\2023\DSC_179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36337"/>
            <a:ext cx="4104456" cy="2736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95792" y="-2453708"/>
            <a:ext cx="899621" cy="648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Users\Татьяна\Desktop\долл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9" t="79188" r="42567"/>
          <a:stretch/>
        </p:blipFill>
        <p:spPr bwMode="auto">
          <a:xfrm>
            <a:off x="4100097" y="4305538"/>
            <a:ext cx="1335999" cy="8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83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682" y="-20538"/>
            <a:ext cx="5029730" cy="5168217"/>
          </a:xfrm>
          <a:prstGeom prst="rect">
            <a:avLst/>
          </a:prstGeom>
          <a:solidFill>
            <a:srgbClr val="FFD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C:\Users\Татьяна\Desktop\Музей под открытым небом\2023\DSC_179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6" t="1347" b="2153"/>
          <a:stretch/>
        </p:blipFill>
        <p:spPr bwMode="auto">
          <a:xfrm>
            <a:off x="311040" y="1136337"/>
            <a:ext cx="4116944" cy="2838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33423" y="-4179"/>
            <a:ext cx="4510577" cy="5168217"/>
          </a:xfrm>
          <a:prstGeom prst="rect">
            <a:avLst/>
          </a:prstGeom>
          <a:solidFill>
            <a:srgbClr val="F82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Татьяна\Desktop\1 пнг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29" b="22128"/>
          <a:stretch/>
        </p:blipFill>
        <p:spPr bwMode="auto">
          <a:xfrm>
            <a:off x="-61513" y="-45981"/>
            <a:ext cx="2192769" cy="256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Татьяна\Desktop\Музей под открытым небом\2023\DSC_180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6" r="4946"/>
          <a:stretch/>
        </p:blipFill>
        <p:spPr bwMode="auto">
          <a:xfrm>
            <a:off x="4860032" y="1173221"/>
            <a:ext cx="4063251" cy="2838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47837" y="-2465180"/>
            <a:ext cx="928845" cy="669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 descr="C:\Users\Татьяна\Desktop\долл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9" t="79188" r="42567"/>
          <a:stretch/>
        </p:blipFill>
        <p:spPr bwMode="auto">
          <a:xfrm>
            <a:off x="4100097" y="4305538"/>
            <a:ext cx="1335999" cy="8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696" y="4037769"/>
            <a:ext cx="62738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8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24201" y="-24718"/>
            <a:ext cx="2119799" cy="5168217"/>
          </a:xfrm>
          <a:prstGeom prst="rect">
            <a:avLst/>
          </a:prstGeom>
          <a:solidFill>
            <a:srgbClr val="FFD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36512" y="-24717"/>
            <a:ext cx="9180512" cy="5168217"/>
          </a:xfrm>
          <a:prstGeom prst="rect">
            <a:avLst/>
          </a:prstGeom>
          <a:solidFill>
            <a:srgbClr val="F82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Татьяна\Desktop\1 пнг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9" b="22128"/>
          <a:stretch/>
        </p:blipFill>
        <p:spPr bwMode="auto">
          <a:xfrm>
            <a:off x="-36512" y="-20538"/>
            <a:ext cx="295232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45828" y="1419622"/>
            <a:ext cx="5350817" cy="503497"/>
          </a:xfrm>
          <a:prstGeom prst="rect">
            <a:avLst/>
          </a:prstGeom>
          <a:solidFill>
            <a:srgbClr val="FFD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2283718"/>
            <a:ext cx="3073224" cy="45719"/>
          </a:xfrm>
          <a:prstGeom prst="rect">
            <a:avLst/>
          </a:prstGeom>
          <a:solidFill>
            <a:srgbClr val="FFD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7" descr="C:\Users\Татьяна\Pictures\Screenshot_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-232602"/>
            <a:ext cx="5472608" cy="190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427985" y="2060437"/>
            <a:ext cx="4716016" cy="655330"/>
          </a:xfrm>
          <a:prstGeom prst="rect">
            <a:avLst/>
          </a:prstGeom>
          <a:solidFill>
            <a:srgbClr val="FFD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433012" y="2924532"/>
            <a:ext cx="3710988" cy="1197134"/>
          </a:xfrm>
          <a:prstGeom prst="rect">
            <a:avLst/>
          </a:prstGeom>
          <a:solidFill>
            <a:srgbClr val="FFD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36" y="1135980"/>
            <a:ext cx="9437688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53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24201" y="-24718"/>
            <a:ext cx="2119799" cy="5168217"/>
          </a:xfrm>
          <a:prstGeom prst="rect">
            <a:avLst/>
          </a:prstGeom>
          <a:solidFill>
            <a:srgbClr val="FFD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36512" y="-24717"/>
            <a:ext cx="7056784" cy="5168217"/>
          </a:xfrm>
          <a:prstGeom prst="rect">
            <a:avLst/>
          </a:prstGeom>
          <a:solidFill>
            <a:srgbClr val="F82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Татьяна\Desktop\1 пнг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28"/>
          <a:stretch/>
        </p:blipFill>
        <p:spPr bwMode="auto">
          <a:xfrm>
            <a:off x="-36512" y="-20538"/>
            <a:ext cx="822118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3808" y="1205399"/>
            <a:ext cx="3937320" cy="503497"/>
          </a:xfrm>
          <a:prstGeom prst="rect">
            <a:avLst/>
          </a:prstGeom>
          <a:solidFill>
            <a:srgbClr val="FFD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128" y="228550"/>
            <a:ext cx="1888264" cy="2960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" t="3574" r="3513" b="5102"/>
          <a:stretch/>
        </p:blipFill>
        <p:spPr bwMode="auto">
          <a:xfrm>
            <a:off x="6563614" y="2163793"/>
            <a:ext cx="1621056" cy="2496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74840" y="3462135"/>
            <a:ext cx="3073224" cy="45719"/>
          </a:xfrm>
          <a:prstGeom prst="rect">
            <a:avLst/>
          </a:prstGeom>
          <a:solidFill>
            <a:srgbClr val="FFD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01" y="1171604"/>
            <a:ext cx="5999163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9F65-4802-45E3-A957-15D93B6C348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0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8</Words>
  <Application>Microsoft Office PowerPoint</Application>
  <PresentationFormat>Экран (16:9)</PresentationFormat>
  <Paragraphs>8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17</cp:revision>
  <dcterms:created xsi:type="dcterms:W3CDTF">2024-09-19T03:13:13Z</dcterms:created>
  <dcterms:modified xsi:type="dcterms:W3CDTF">2024-09-23T07:28:46Z</dcterms:modified>
</cp:coreProperties>
</file>